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89" r:id="rId3"/>
    <p:sldId id="290" r:id="rId4"/>
    <p:sldId id="291" r:id="rId5"/>
    <p:sldId id="292" r:id="rId6"/>
    <p:sldId id="258" r:id="rId7"/>
    <p:sldId id="259" r:id="rId8"/>
    <p:sldId id="260" r:id="rId9"/>
    <p:sldId id="288" r:id="rId10"/>
    <p:sldId id="297" r:id="rId11"/>
    <p:sldId id="298" r:id="rId12"/>
    <p:sldId id="305" r:id="rId13"/>
    <p:sldId id="300" r:id="rId14"/>
    <p:sldId id="301" r:id="rId15"/>
    <p:sldId id="302" r:id="rId16"/>
    <p:sldId id="303" r:id="rId17"/>
    <p:sldId id="30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  <a:r>
              <a:rPr lang="en-PH" dirty="0" err="1"/>
              <a:t>gla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28079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  <a:r>
              <a:rPr lang="en-PH" dirty="0" err="1"/>
              <a:t>gla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19270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  <a:r>
              <a:rPr lang="en-PH" dirty="0" err="1"/>
              <a:t>gla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78142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</a:t>
            </a:r>
            <a:r>
              <a:rPr lang="en-PH" dirty="0" err="1"/>
              <a:t>gla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0609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耶穌是我至好朋友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is All the World to Me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耶穌是我至好朋友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 chi-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流血使我得救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Lau-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all the world to me,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true to Him I’ll be;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9047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我雖軟弱祂常扶持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Goa sui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不甘與我相離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how could I this Friend deny,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He’s so true to me?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8545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這樣顯明的大慈愛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toa chu-ai,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世間無物會可阻礙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bo-mih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-gai,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Following Him I know I’m right,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watches o’er me day and night;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9122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我願與祂同命來活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tang-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lai-oah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愛祂無息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Following Him by day and night,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my Friend.</a:t>
            </a:r>
          </a:p>
        </p:txBody>
      </p:sp>
    </p:spTree>
    <p:extLst>
      <p:ext uri="{BB962C8B-B14F-4D97-AF65-F5344CB8AC3E}">
        <p14:creationId xmlns:p14="http://schemas.microsoft.com/office/powerpoint/2010/main" val="3725802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耶穌是我至好朋友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 chi-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歡喜我對祂求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 goa  tui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all the world to me,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want no better friend;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9054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我雖貧窮祂無嫌我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欲我與祂近倚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Ai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trust Him now, I’ll trust Him when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Life’s fleeting days shall end.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0639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世間朋友會離開我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Se-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有時信我有時疑我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U-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goa    u-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Beautiful life with such a friend,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Beautiful life that has no end;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111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這位朋友無放棄我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愛我無息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Eternal life, eternal joy,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my Friend.</a:t>
            </a:r>
          </a:p>
        </p:txBody>
      </p:sp>
    </p:spTree>
    <p:extLst>
      <p:ext uri="{BB962C8B-B14F-4D97-AF65-F5344CB8AC3E}">
        <p14:creationId xmlns:p14="http://schemas.microsoft.com/office/powerpoint/2010/main" val="1178033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耶穌是我至好朋友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 chi-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靠祂就無憂愁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Kho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all the world to me,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life, my joy my all;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628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當我遇着困難艱苦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尋祂就得幫助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my strength from day to day,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Without Him I would fall.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600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祂的愛疼極大無比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I 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甚至為我曾受釘死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Sim-chi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bat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am sad to Him I go,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other one can cheer me so;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3478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未曾有人如此愛我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Be- bat  u  lang  an-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感恩無息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Kam-un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am sad He makes me glad,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my Friend.</a:t>
            </a:r>
          </a:p>
        </p:txBody>
      </p:sp>
    </p:spTree>
    <p:extLst>
      <p:ext uri="{BB962C8B-B14F-4D97-AF65-F5344CB8AC3E}">
        <p14:creationId xmlns:p14="http://schemas.microsoft.com/office/powerpoint/2010/main" val="380687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耶穌是我至好朋友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 chi-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盡在誠實溫柔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Chin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all the world to me,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friend in trials sore;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我雖愚戇祂有憐憫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Goa  sui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-gong  I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歡喜與我相親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go to Him for blessings,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gives them o’er and o’er.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祂用仁愛宛繩縛我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ai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soh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欲我各時與祂近倚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Ai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sends the sunshine and the rain,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sends the harvest’s golden grain;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我是屬祂祂也屬我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結聯無息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Kiat-lian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Sunshine and rain, harvest of grain,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my Friend.</a:t>
            </a:r>
          </a:p>
        </p:txBody>
      </p:sp>
    </p:spTree>
    <p:extLst>
      <p:ext uri="{BB962C8B-B14F-4D97-AF65-F5344CB8AC3E}">
        <p14:creationId xmlns:p14="http://schemas.microsoft.com/office/powerpoint/2010/main" val="325055009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2107</TotalTime>
  <Words>760</Words>
  <Application>Microsoft Office PowerPoint</Application>
  <PresentationFormat>Widescreen</PresentationFormat>
  <Paragraphs>122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261</cp:revision>
  <dcterms:created xsi:type="dcterms:W3CDTF">2018-01-05T06:11:53Z</dcterms:created>
  <dcterms:modified xsi:type="dcterms:W3CDTF">2020-12-26T05:57:56Z</dcterms:modified>
</cp:coreProperties>
</file>